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rtar e Arredondar Rectângulo de Canto Simples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c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02933A-DB95-47BB-A30F-5869B30BAFDF}" type="datetimeFigureOut">
              <a:rPr lang="pt-PT" smtClean="0"/>
              <a:pPr/>
              <a:t>18-05-2013</a:t>
            </a:fld>
            <a:endParaRPr lang="pt-PT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22CE1A-0CDB-4991-B715-13A0DF338CD2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6000" dirty="0" smtClean="0">
                <a:solidFill>
                  <a:schemeClr val="bg1"/>
                </a:solidFill>
              </a:rPr>
              <a:t>Trocas nutricionais entre o organismo e o meio nas plantas</a:t>
            </a:r>
            <a:endParaRPr lang="pt-PT" sz="60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7" name="Picture 3" descr="C:\Users\Rita\Desktop\Trocas Nutricionais Plantas\fol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3827917" cy="2870938"/>
          </a:xfrm>
          <a:prstGeom prst="rect">
            <a:avLst/>
          </a:prstGeom>
          <a:noFill/>
        </p:spPr>
      </p:pic>
      <p:pic>
        <p:nvPicPr>
          <p:cNvPr id="1028" name="Picture 4" descr="C:\Users\Rita\Desktop\Trocas Nutricionais Plantas\palmei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66468"/>
            <a:ext cx="3888432" cy="28885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38336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/>
              <a:t>Trocas Gasosas entre a Planta e o Meio </a:t>
            </a:r>
            <a:endParaRPr lang="pt-PT" sz="4000" b="1" dirty="0"/>
          </a:p>
        </p:txBody>
      </p:sp>
      <p:pic>
        <p:nvPicPr>
          <p:cNvPr id="1026" name="Picture 2" descr="C:\Users\Rita\Desktop\Trocas Nutricionais Plantas\Trocas gasosas na plant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8124395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82352"/>
          </a:xfrm>
        </p:spPr>
        <p:txBody>
          <a:bodyPr>
            <a:normAutofit/>
          </a:bodyPr>
          <a:lstStyle/>
          <a:p>
            <a:pPr algn="ctr"/>
            <a:r>
              <a:rPr lang="pt-PT" b="1" dirty="0" smtClean="0"/>
              <a:t>Fotossíntese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256584"/>
          </a:xfrm>
        </p:spPr>
        <p:txBody>
          <a:bodyPr/>
          <a:lstStyle/>
          <a:p>
            <a:r>
              <a:rPr lang="pt-PT" dirty="0" smtClean="0"/>
              <a:t>É a função em que as plantas com clorofila elaboram o seu próprio alimento.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/>
          </a:p>
        </p:txBody>
      </p:sp>
      <p:pic>
        <p:nvPicPr>
          <p:cNvPr id="2051" name="Picture 3" descr="C:\Users\Rita\Desktop\Trocas Nutricionais Plantas\pvfontossint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65" y="1772816"/>
            <a:ext cx="5980176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ta\Desktop\Trocas Nutricionais Plantas\Fotossint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565"/>
            <a:ext cx="8618765" cy="67624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/>
              <a:t>Fatores necessários para as plantas produzirem o seu alimento</a:t>
            </a:r>
            <a:endParaRPr lang="pt-PT" sz="40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39816"/>
          </a:xfrm>
        </p:spPr>
        <p:txBody>
          <a:bodyPr/>
          <a:lstStyle/>
          <a:p>
            <a:r>
              <a:rPr lang="pt-PT" sz="2800" b="1" dirty="0" smtClean="0"/>
              <a:t>Água + Sais minerais </a:t>
            </a:r>
          </a:p>
          <a:p>
            <a:r>
              <a:rPr lang="pt-PT" sz="2800" b="1" dirty="0" smtClean="0"/>
              <a:t>Luz</a:t>
            </a:r>
          </a:p>
          <a:p>
            <a:r>
              <a:rPr lang="pt-PT" sz="2800" b="1" dirty="0" smtClean="0"/>
              <a:t>Dióxido  de carbono </a:t>
            </a:r>
          </a:p>
          <a:p>
            <a:r>
              <a:rPr lang="pt-PT" sz="2800" b="1" dirty="0" smtClean="0"/>
              <a:t>Células com cloroplastos  </a:t>
            </a:r>
            <a:r>
              <a:rPr lang="pt-PT" dirty="0" smtClean="0"/>
              <a:t>- organelos que contêm a clorofila – pigmento verde que capta a luz </a:t>
            </a:r>
          </a:p>
          <a:p>
            <a:pPr algn="ctr"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/>
          </a:p>
        </p:txBody>
      </p:sp>
      <p:pic>
        <p:nvPicPr>
          <p:cNvPr id="1026" name="Picture 2" descr="C:\Users\Rita\Desktop\Trocas Nutricionais Plantas\cloroplas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71646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10344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/>
              <a:t>Captação de Água e Sais Minerais</a:t>
            </a:r>
            <a:endParaRPr lang="pt-PT" b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6563072" cy="792088"/>
          </a:xfrm>
        </p:spPr>
        <p:txBody>
          <a:bodyPr/>
          <a:lstStyle/>
          <a:p>
            <a:pPr algn="just"/>
            <a:r>
              <a:rPr lang="pt-PT" sz="2200" dirty="0" smtClean="0"/>
              <a:t>As plantas captam a água e sais minerais do solo através da raiz - </a:t>
            </a:r>
            <a:r>
              <a:rPr lang="pt-PT" sz="2200" b="1" dirty="0" smtClean="0"/>
              <a:t>zona pilosa. 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2051" name="Picture 3" descr="C:\Users\Rita\Desktop\Trocas Nutricionais Plantas\rai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160" y="764703"/>
            <a:ext cx="1578840" cy="2952329"/>
          </a:xfrm>
          <a:prstGeom prst="rect">
            <a:avLst/>
          </a:prstGeom>
          <a:noFill/>
        </p:spPr>
      </p:pic>
      <p:sp>
        <p:nvSpPr>
          <p:cNvPr id="7" name="Marcador de Posição de Conteúdo 4"/>
          <p:cNvSpPr txBox="1">
            <a:spLocks/>
          </p:cNvSpPr>
          <p:nvPr/>
        </p:nvSpPr>
        <p:spPr>
          <a:xfrm>
            <a:off x="450956" y="1772816"/>
            <a:ext cx="6563072" cy="1008112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pt-PT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seiva bruta ascende desde a raiz até às diferentes partes da planta em canais condutores próprios, por onde circula – </a:t>
            </a:r>
            <a:r>
              <a:rPr kumimoji="0" lang="pt-PT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Vasos Condutores </a:t>
            </a:r>
            <a:endParaRPr kumimoji="0" lang="pt-PT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C:\Users\Rita\Desktop\Trocas Nutricionais Plantas\vasos conduto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78121"/>
            <a:ext cx="4464496" cy="3179879"/>
          </a:xfrm>
          <a:prstGeom prst="rect">
            <a:avLst/>
          </a:prstGeom>
          <a:noFill/>
        </p:spPr>
      </p:pic>
      <p:pic>
        <p:nvPicPr>
          <p:cNvPr id="2053" name="Picture 5" descr="C:\Users\Rita\Desktop\Trocas Nutricionais Plantas\vasos condutores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355976" cy="391022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pt-PT" sz="4800" b="1" dirty="0" smtClean="0"/>
              <a:t>Fotossíntese </a:t>
            </a:r>
            <a:endParaRPr lang="pt-PT" sz="4800" b="1" dirty="0"/>
          </a:p>
        </p:txBody>
      </p:sp>
      <p:pic>
        <p:nvPicPr>
          <p:cNvPr id="3074" name="Picture 2" descr="C:\Users\Rita\Desktop\Trocas Nutricionais Plantas\fotossintes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69" y="1052736"/>
            <a:ext cx="8991831" cy="5544616"/>
          </a:xfrm>
          <a:prstGeom prst="rect">
            <a:avLst/>
          </a:prstGeom>
          <a:noFill/>
        </p:spPr>
      </p:pic>
      <p:pic>
        <p:nvPicPr>
          <p:cNvPr id="3075" name="Picture 3" descr="C:\Users\Rita\Desktop\Trocas Nutricionais Plantas\Esto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99028"/>
            <a:ext cx="4211960" cy="31589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9" name="Picture 3" descr="C:\Users\Rita\Desktop\Trocas Nutricionais Plantas\Equação fotossintes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62" y="188640"/>
            <a:ext cx="8749378" cy="64962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92280" y="5445224"/>
            <a:ext cx="1867744" cy="930408"/>
          </a:xfrm>
        </p:spPr>
        <p:txBody>
          <a:bodyPr/>
          <a:lstStyle/>
          <a:p>
            <a:pPr algn="r"/>
            <a:r>
              <a:rPr lang="pt-PT" dirty="0" smtClean="0"/>
              <a:t>Fim</a:t>
            </a:r>
            <a:endParaRPr lang="pt-P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</TotalTime>
  <Words>116</Words>
  <Application>Microsoft Office PowerPoint</Application>
  <PresentationFormat>Apresentação no Ecrã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Fluxo</vt:lpstr>
      <vt:lpstr>Trocas nutricionais entre o organismo e o meio nas plantas</vt:lpstr>
      <vt:lpstr>Trocas Gasosas entre a Planta e o Meio </vt:lpstr>
      <vt:lpstr>Fotossíntese</vt:lpstr>
      <vt:lpstr>Diapositivo 4</vt:lpstr>
      <vt:lpstr>Fatores necessários para as plantas produzirem o seu alimento</vt:lpstr>
      <vt:lpstr>Captação de Água e Sais Minerais</vt:lpstr>
      <vt:lpstr>Fotossíntese </vt:lpstr>
      <vt:lpstr>Diapositivo 8</vt:lpstr>
      <vt:lpstr>Fim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Trocas nutricionais entre o organismo e o meio nas plantas</dc:title>
  <dc:creator>Rita Cláudia Lopes Vitoriano</dc:creator>
  <cp:lastModifiedBy>Rita Cláudia Lopes Vitoriano</cp:lastModifiedBy>
  <cp:revision>22</cp:revision>
  <dcterms:created xsi:type="dcterms:W3CDTF">2013-03-27T19:56:23Z</dcterms:created>
  <dcterms:modified xsi:type="dcterms:W3CDTF">2013-05-18T14:25:02Z</dcterms:modified>
</cp:coreProperties>
</file>